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56" r:id="rId5"/>
    <p:sldId id="326" r:id="rId6"/>
    <p:sldId id="327" r:id="rId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70" autoAdjust="0"/>
    <p:restoredTop sz="95161" autoAdjust="0"/>
  </p:normalViewPr>
  <p:slideViewPr>
    <p:cSldViewPr snapToGrid="0" showGuides="1">
      <p:cViewPr varScale="1">
        <p:scale>
          <a:sx n="78" d="100"/>
          <a:sy n="78" d="100"/>
        </p:scale>
        <p:origin x="77" y="6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6/17/2026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6">
            <a:extLst>
              <a:ext uri="{FF2B5EF4-FFF2-40B4-BE49-F238E27FC236}">
                <a16:creationId xmlns:a16="http://schemas.microsoft.com/office/drawing/2014/main" id="{638E0496-E9BD-BE45-A26E-D904248ED8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0837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Autosave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Sinclair,</a:t>
            </a:r>
          </a:p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/>
              <a:t>July </a:t>
            </a:r>
            <a:r>
              <a:rPr lang="en-US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2AD54948-FE4A-6449-B1E7-E9CDBD29A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4650" y="153988"/>
            <a:ext cx="8775700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Run IOC without autosave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7CE3AEC7-417C-944A-91BE-A5B71C90CE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66581" y="885825"/>
            <a:ext cx="9282430" cy="5086350"/>
          </a:xfrm>
        </p:spPr>
        <p:txBody>
          <a:bodyPr/>
          <a:lstStyle/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Build and run IOC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cd /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ics</a:t>
            </a:r>
            <a:r>
              <a:rPr lang="en-US" altLang="en-US" sz="1800" dirty="0">
                <a:ea typeface="ＭＳ Ｐゴシック" panose="020B0600070205080204" pitchFamily="34" charset="-128"/>
              </a:rPr>
              <a:t>/examples/06_autosave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make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cd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iocBoot</a:t>
            </a:r>
            <a:r>
              <a:rPr lang="en-US" altLang="en-US" sz="1800" dirty="0">
                <a:ea typeface="ＭＳ Ｐゴシック" panose="020B0600070205080204" pitchFamily="34" charset="-128"/>
              </a:rPr>
              <a:t>/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iocdemo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./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st.cmd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403225" lvl="1" indent="0"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In another window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In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css</a:t>
            </a:r>
            <a:r>
              <a:rPr lang="en-US" altLang="en-US" sz="1800" dirty="0">
                <a:ea typeface="ＭＳ Ｐゴシック" panose="020B0600070205080204" pitchFamily="34" charset="-128"/>
              </a:rPr>
              <a:t>, open 06_autosave/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opi</a:t>
            </a:r>
            <a:r>
              <a:rPr lang="en-US" altLang="en-US" sz="1800" dirty="0">
                <a:ea typeface="ＭＳ Ｐゴシック" panose="020B0600070205080204" pitchFamily="34" charset="-128"/>
              </a:rPr>
              <a:t>/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autosave.bob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Change the “limit” and “step”</a:t>
            </a: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403225" lvl="1" indent="0"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Stop the IOC, start it again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Did “limit” and “step” retain what you entered?</a:t>
            </a: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A2530B-0821-AB4E-BF06-CA0364370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058" y="4280387"/>
            <a:ext cx="2906410" cy="1874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312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2AD54948-FE4A-6449-B1E7-E9CDBD29A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4650" y="153988"/>
            <a:ext cx="8775700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Configure IOC with autosave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7CE3AEC7-417C-944A-91BE-A5B71C90CE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48996" y="852855"/>
            <a:ext cx="9282430" cy="5774522"/>
          </a:xfrm>
        </p:spPr>
        <p:txBody>
          <a:bodyPr/>
          <a:lstStyle/>
          <a:p>
            <a:pPr marL="403225" lvl="1" indent="0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Update IOC config and run IOC</a:t>
            </a:r>
          </a:p>
          <a:p>
            <a:pPr marL="744538" lvl="2" indent="0"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Note the “Autosave” section in here:</a:t>
            </a:r>
          </a:p>
          <a:p>
            <a:pPr lvl="2"/>
            <a:r>
              <a:rPr lang="en-US" altLang="en-US" sz="1600" dirty="0" err="1">
                <a:ea typeface="ＭＳ Ｐゴシック" panose="020B0600070205080204" pitchFamily="34" charset="-128"/>
              </a:rPr>
              <a:t>gedit</a:t>
            </a:r>
            <a:r>
              <a:rPr lang="en-US" altLang="en-US" sz="1600" dirty="0">
                <a:ea typeface="ＭＳ Ｐゴシック" panose="020B0600070205080204" pitchFamily="34" charset="-128"/>
              </a:rPr>
              <a:t> /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ics</a:t>
            </a:r>
            <a:r>
              <a:rPr lang="en-US" altLang="en-US" sz="1600" dirty="0">
                <a:ea typeface="ＭＳ Ｐゴシック" panose="020B0600070205080204" pitchFamily="34" charset="-128"/>
              </a:rPr>
              <a:t>/examples/06_autosave/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demoApp</a:t>
            </a:r>
            <a:r>
              <a:rPr lang="en-US" altLang="en-US" sz="1600" dirty="0">
                <a:ea typeface="ＭＳ Ｐゴシック" panose="020B0600070205080204" pitchFamily="34" charset="-128"/>
              </a:rPr>
              <a:t>/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src</a:t>
            </a:r>
            <a:r>
              <a:rPr lang="en-US" altLang="en-US" sz="1600" dirty="0">
                <a:ea typeface="ＭＳ Ｐゴシック" panose="020B0600070205080204" pitchFamily="34" charset="-128"/>
              </a:rPr>
              <a:t>/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Makefile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</a:t>
            </a:r>
            <a:r>
              <a:rPr lang="en-US" altLang="en-US" sz="1600" dirty="0">
                <a:ea typeface="ＭＳ Ｐゴシック" panose="020B0600070205080204" pitchFamily="34" charset="-128"/>
              </a:rPr>
              <a:t> autosave support was already included but not configured.</a:t>
            </a:r>
          </a:p>
          <a:p>
            <a:pPr marL="744538" lvl="2" indent="0"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Adjust the IOC startup file, note commented sections related to autosave, save/restore.</a:t>
            </a:r>
            <a:br>
              <a:rPr lang="en-US" altLang="en-US" sz="1600" dirty="0">
                <a:ea typeface="ＭＳ Ｐゴシック" panose="020B0600070205080204" pitchFamily="34" charset="-128"/>
              </a:rPr>
            </a:br>
            <a:r>
              <a:rPr lang="en-US" altLang="en-US" sz="1600" dirty="0">
                <a:ea typeface="ＭＳ Ｐゴシック" panose="020B0600070205080204" pitchFamily="34" charset="-128"/>
              </a:rPr>
              <a:t>Save edited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st.cmd</a:t>
            </a:r>
            <a:r>
              <a:rPr lang="en-US" altLang="en-US" sz="1600" dirty="0">
                <a:ea typeface="ＭＳ Ｐゴシック" panose="020B0600070205080204" pitchFamily="34" charset="-128"/>
              </a:rPr>
              <a:t>, then run IOC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cd /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ics</a:t>
            </a:r>
            <a:r>
              <a:rPr lang="en-US" altLang="en-US" sz="1600" dirty="0">
                <a:ea typeface="ＭＳ Ｐゴシック" panose="020B0600070205080204" pitchFamily="34" charset="-128"/>
              </a:rPr>
              <a:t>/examples/06_autosave/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iocBoot</a:t>
            </a:r>
            <a:r>
              <a:rPr lang="en-US" altLang="en-US" sz="1600" dirty="0">
                <a:ea typeface="ＭＳ Ｐゴシック" panose="020B0600070205080204" pitchFamily="34" charset="-128"/>
              </a:rPr>
              <a:t>/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iocdemo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600" dirty="0" err="1">
                <a:ea typeface="ＭＳ Ｐゴシック" panose="020B0600070205080204" pitchFamily="34" charset="-128"/>
              </a:rPr>
              <a:t>gedit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st.cmd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./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st.cmd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When you now adjust “limit” and “step”,</a:t>
            </a:r>
            <a:br>
              <a:rPr lang="en-US" altLang="en-US" sz="1600" dirty="0">
                <a:ea typeface="ＭＳ Ｐゴシック" panose="020B0600070205080204" pitchFamily="34" charset="-128"/>
              </a:rPr>
            </a:br>
            <a:r>
              <a:rPr lang="en-US" altLang="en-US" sz="1600" dirty="0">
                <a:ea typeface="ＭＳ Ｐゴシック" panose="020B0600070205080204" pitchFamily="34" charset="-128"/>
              </a:rPr>
              <a:t>wait 5 seconds,</a:t>
            </a:r>
            <a:br>
              <a:rPr lang="en-US" altLang="en-US" sz="1600" dirty="0">
                <a:ea typeface="ＭＳ Ｐゴシック" panose="020B0600070205080204" pitchFamily="34" charset="-128"/>
              </a:rPr>
            </a:br>
            <a:r>
              <a:rPr lang="en-US" altLang="en-US" sz="1600" dirty="0">
                <a:ea typeface="ＭＳ Ｐゴシック" panose="020B0600070205080204" pitchFamily="34" charset="-128"/>
              </a:rPr>
              <a:t>stop and restart the IOC.</a:t>
            </a:r>
            <a:br>
              <a:rPr lang="en-US" altLang="en-US" sz="1600" dirty="0">
                <a:ea typeface="ＭＳ Ｐゴシック" panose="020B0600070205080204" pitchFamily="34" charset="-128"/>
              </a:rPr>
            </a:br>
            <a:r>
              <a:rPr lang="en-US" altLang="en-US" sz="1600" dirty="0">
                <a:ea typeface="ＭＳ Ｐゴシック" panose="020B0600070205080204" pitchFamily="34" charset="-128"/>
              </a:rPr>
              <a:t>Does it retain what you entered?</a:t>
            </a:r>
          </a:p>
          <a:p>
            <a:pPr marL="744538" lvl="2" indent="0"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Check the *.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db</a:t>
            </a:r>
            <a:r>
              <a:rPr lang="en-US" altLang="en-US" sz="1600" dirty="0">
                <a:ea typeface="ＭＳ Ｐゴシック" panose="020B0600070205080204" pitchFamily="34" charset="-128"/>
              </a:rPr>
              <a:t> file that you load for “info…” tags.</a:t>
            </a:r>
          </a:p>
          <a:p>
            <a:pPr marL="744538" lvl="2" indent="0"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Check </a:t>
            </a:r>
            <a:r>
              <a:rPr lang="en-US" altLang="en-US" sz="1600" dirty="0">
                <a:ea typeface="ＭＳ Ｐゴシック" panose="020B0600070205080204" pitchFamily="34" charset="-128"/>
              </a:rPr>
              <a:t>the generated *.req, *.sav files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A63F1CE-FCAE-244C-B740-C278AFF35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168" y="4466492"/>
            <a:ext cx="3618489" cy="223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455316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ABC137-F478-48AF-94F1-527234D6D2C9}">
  <ds:schemaRefs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226</Words>
  <Application>Microsoft Office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Arial Black</vt:lpstr>
      <vt:lpstr>Century Gothic</vt:lpstr>
      <vt:lpstr>ORNL</vt:lpstr>
      <vt:lpstr>Autosave Lab</vt:lpstr>
      <vt:lpstr>Run IOC without autosave</vt:lpstr>
      <vt:lpstr>Configure IOC with autosave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2026-06-17T12:38:15Z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